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5"/>
  </p:notesMasterIdLst>
  <p:sldIdLst>
    <p:sldId id="290" r:id="rId2"/>
    <p:sldId id="316" r:id="rId3"/>
    <p:sldId id="321" r:id="rId4"/>
    <p:sldId id="275" r:id="rId5"/>
    <p:sldId id="276" r:id="rId6"/>
    <p:sldId id="278" r:id="rId7"/>
    <p:sldId id="319" r:id="rId8"/>
    <p:sldId id="280" r:id="rId9"/>
    <p:sldId id="274" r:id="rId10"/>
    <p:sldId id="317" r:id="rId11"/>
    <p:sldId id="318" r:id="rId12"/>
    <p:sldId id="269" r:id="rId13"/>
    <p:sldId id="306" r:id="rId14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777"/>
  </p:normalViewPr>
  <p:slideViewPr>
    <p:cSldViewPr>
      <p:cViewPr varScale="1">
        <p:scale>
          <a:sx n="89" d="100"/>
          <a:sy n="89" d="100"/>
        </p:scale>
        <p:origin x="1744" y="1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to code, monitor, and test website.</a:t>
            </a:r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  <a:r>
              <a:rPr lang="en-US" dirty="0"/>
              <a:t>Use console monitor and components to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</a:t>
            </a:r>
          </a:p>
          <a:p>
            <a:pPr lvl="1"/>
            <a:r>
              <a:rPr lang="en-US" dirty="0"/>
              <a:t>Document lessons learned. </a:t>
            </a:r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77089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39" y="533400"/>
            <a:ext cx="7646495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491670"/>
            <a:ext cx="8089900" cy="30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23579"/>
              </p:ext>
            </p:extLst>
          </p:nvPr>
        </p:nvGraphicFramePr>
        <p:xfrm>
          <a:off x="1524000" y="48768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637C2BFD-6F1C-0A45-A14E-8DA64B6D3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685800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Objectives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D2F96-544B-1E4B-89C7-EB9BE4FB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239322"/>
            <a:ext cx="5716629" cy="550596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971D2CE-E6C5-B44F-A75D-6CA9DAFB2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0070C0"/>
                </a:solidFill>
              </a:rPr>
              <a:t>Site</a:t>
            </a:r>
            <a:r>
              <a:rPr sz="3200" spc="-265" dirty="0">
                <a:solidFill>
                  <a:srgbClr val="0070C0"/>
                </a:solidFill>
              </a:rPr>
              <a:t> </a:t>
            </a:r>
            <a:r>
              <a:rPr sz="3200" spc="-15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8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749071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0070C0"/>
                </a:solidFill>
                <a:latin typeface="Arial"/>
                <a:cs typeface="Arial"/>
              </a:rPr>
              <a:t>PAGE</a:t>
            </a:r>
            <a:r>
              <a:rPr sz="12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200" spc="-15" dirty="0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734055"/>
            <a:ext cx="82069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95" dirty="0">
                <a:solidFill>
                  <a:srgbClr val="0070C0"/>
                </a:solidFill>
              </a:rPr>
              <a:t>Wireframes </a:t>
            </a:r>
            <a:r>
              <a:rPr sz="3200" spc="-340" dirty="0">
                <a:solidFill>
                  <a:srgbClr val="0070C0"/>
                </a:solidFill>
              </a:rPr>
              <a:t>&amp; </a:t>
            </a:r>
            <a:r>
              <a:rPr sz="3200" spc="-204" dirty="0">
                <a:solidFill>
                  <a:srgbClr val="0070C0"/>
                </a:solidFill>
              </a:rPr>
              <a:t>Design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057400"/>
            <a:ext cx="8159115" cy="4108450"/>
          </a:xfrm>
          <a:custGeom>
            <a:avLst/>
            <a:gdLst/>
            <a:ahLst/>
            <a:cxnLst/>
            <a:rect l="l" t="t" r="r" b="b"/>
            <a:pathLst>
              <a:path w="8159115" h="4108450">
                <a:moveTo>
                  <a:pt x="0" y="4108373"/>
                </a:moveTo>
                <a:lnTo>
                  <a:pt x="8158886" y="4108373"/>
                </a:lnTo>
                <a:lnTo>
                  <a:pt x="8158886" y="0"/>
                </a:lnTo>
                <a:lnTo>
                  <a:pt x="0" y="0"/>
                </a:lnTo>
                <a:lnTo>
                  <a:pt x="0" y="410837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315377" y="2082115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22186" y="0"/>
                </a:moveTo>
                <a:lnTo>
                  <a:pt x="0" y="38417"/>
                </a:lnTo>
                <a:lnTo>
                  <a:pt x="44361" y="38417"/>
                </a:lnTo>
                <a:lnTo>
                  <a:pt x="221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5377" y="6117550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361" y="0"/>
                </a:moveTo>
                <a:lnTo>
                  <a:pt x="0" y="0"/>
                </a:lnTo>
                <a:lnTo>
                  <a:pt x="22186" y="38417"/>
                </a:lnTo>
                <a:lnTo>
                  <a:pt x="4436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7243" y="215705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96"/>
                </a:lnTo>
              </a:path>
            </a:pathLst>
          </a:custGeom>
          <a:ln w="4500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 rot="16200000">
            <a:off x="8842775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8231" y="3869178"/>
            <a:ext cx="442595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lang="en-US" sz="2600" b="1" spc="-120" dirty="0" err="1">
                <a:latin typeface="Arial"/>
                <a:cs typeface="Arial"/>
              </a:rPr>
              <a:t>Tiare</a:t>
            </a:r>
            <a:r>
              <a:rPr lang="en-US" sz="2600" b="1" spc="-120" dirty="0">
                <a:latin typeface="Arial"/>
                <a:cs typeface="Arial"/>
              </a:rPr>
              <a:t> Travel Home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3000" y="2070270"/>
            <a:ext cx="8155940" cy="4094479"/>
          </a:xfrm>
          <a:custGeom>
            <a:avLst/>
            <a:gdLst/>
            <a:ahLst/>
            <a:cxnLst/>
            <a:rect l="l" t="t" r="r" b="b"/>
            <a:pathLst>
              <a:path w="8155940" h="4094479">
                <a:moveTo>
                  <a:pt x="0" y="4093866"/>
                </a:moveTo>
                <a:lnTo>
                  <a:pt x="8155665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218" y="2070261"/>
            <a:ext cx="8152765" cy="4105275"/>
          </a:xfrm>
          <a:custGeom>
            <a:avLst/>
            <a:gdLst/>
            <a:ahLst/>
            <a:cxnLst/>
            <a:rect l="l" t="t" r="r" b="b"/>
            <a:pathLst>
              <a:path w="8152765" h="4105275">
                <a:moveTo>
                  <a:pt x="8152500" y="4105164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2056117"/>
            <a:ext cx="8229600" cy="4121150"/>
          </a:xfrm>
          <a:custGeom>
            <a:avLst/>
            <a:gdLst/>
            <a:ahLst/>
            <a:cxnLst/>
            <a:rect l="l" t="t" r="r" b="b"/>
            <a:pathLst>
              <a:path w="8229600" h="4121150">
                <a:moveTo>
                  <a:pt x="0" y="4121150"/>
                </a:moveTo>
                <a:lnTo>
                  <a:pt x="8229600" y="4121150"/>
                </a:lnTo>
                <a:lnTo>
                  <a:pt x="8229600" y="0"/>
                </a:lnTo>
                <a:lnTo>
                  <a:pt x="0" y="0"/>
                </a:lnTo>
                <a:lnTo>
                  <a:pt x="0" y="412115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FB2F47-441D-3C43-B17E-9B072713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520" y="2209800"/>
            <a:ext cx="1258250" cy="547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362200"/>
            <a:ext cx="5913632" cy="213378"/>
          </a:xfrm>
          <a:prstGeom prst="rect">
            <a:avLst/>
          </a:prstGeom>
        </p:spPr>
      </p:pic>
      <p:sp>
        <p:nvSpPr>
          <p:cNvPr id="20" name="object 12"/>
          <p:cNvSpPr/>
          <p:nvPr/>
        </p:nvSpPr>
        <p:spPr>
          <a:xfrm rot="5400000" flipH="1">
            <a:off x="1371594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8E36E-95F2-3E49-BAAC-EC4E5F543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85" y="2057400"/>
            <a:ext cx="808228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5740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Cart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17E2C-4A0C-7846-B44D-0620C6F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7" y="2139950"/>
            <a:ext cx="8827623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741</Words>
  <Application>Microsoft Macintosh PowerPoint</Application>
  <PresentationFormat>Custom</PresentationFormat>
  <Paragraphs>72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Objectives</vt:lpstr>
      <vt:lpstr>Site Map</vt:lpstr>
      <vt:lpstr>Wireframes &amp; Design</vt:lpstr>
      <vt:lpstr>Tiare Travel - Home</vt:lpstr>
      <vt:lpstr>Tiare Travel Products</vt:lpstr>
      <vt:lpstr>Tiare Travel Cart</vt:lpstr>
      <vt:lpstr>Tiare Travel Contact</vt:lpstr>
      <vt:lpstr>Components  Map</vt:lpstr>
      <vt:lpstr>PowerPoint Presentation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104</cp:revision>
  <dcterms:created xsi:type="dcterms:W3CDTF">2020-01-28T03:02:51Z</dcterms:created>
  <dcterms:modified xsi:type="dcterms:W3CDTF">2020-06-12T19:20:44Z</dcterms:modified>
</cp:coreProperties>
</file>